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42" Type="http://schemas.openxmlformats.org/officeDocument/2006/relationships/slide" Target="slides/slide37.xml"/><Relationship Id="rId41" Type="http://schemas.openxmlformats.org/officeDocument/2006/relationships/slide" Target="slides/slide36.xml"/><Relationship Id="rId22" Type="http://schemas.openxmlformats.org/officeDocument/2006/relationships/slide" Target="slides/slide17.xml"/><Relationship Id="rId21" Type="http://schemas.openxmlformats.org/officeDocument/2006/relationships/slide" Target="slides/slide16.xml"/><Relationship Id="rId43" Type="http://schemas.openxmlformats.org/officeDocument/2006/relationships/slide" Target="slides/slide38.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4352b872c7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4352b872c7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4352b872c7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4352b872c7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5c1a18f694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5c1a18f694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4352b872c7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4352b872c7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5c5e5763f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5c5e5763f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5c5e5763fb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5c5e5763fb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5c5e5763fb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5c5e5763fb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5c5e5763fb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5c5e5763fb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5c5e5763fb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5c5e5763fb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4352b872c7_0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4352b872c7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4352b872c7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4352b872c7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4352b872c7_0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4352b872c7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5c1a18f694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5c1a18f694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4352b872c7_0_1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4352b872c7_0_1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5c1a18f694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5c1a18f694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4352b872c7_0_1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4352b872c7_0_1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5b8bb56b7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5b8bb56b7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4352b872c7_0_1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4352b872c7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4352b872c7_0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4352b872c7_0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4352b872c7_0_1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4352b872c7_0_1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5c1a18f694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5c1a18f694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4352b872c7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4352b872c7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5c1a18f694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7" name="Google Shape;197;g5c1a18f694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4352b872c7_0_1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2" name="Google Shape;202;g4352b872c7_0_1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g4352b872c7_0_1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7" name="Google Shape;207;g4352b872c7_0_1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5c1a18f694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5c1a18f694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g5c1a18f694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7" name="Google Shape;217;g5c1a18f694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5c1a18f694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2" name="Google Shape;222;g5c1a18f694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g5c1a18f694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7" name="Google Shape;227;g5c1a18f694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g5c1a18f694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2" name="Google Shape;232;g5c1a18f694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g5c1a18f694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7" name="Google Shape;237;g5c1a18f694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5c1a18f694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5c1a18f694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4352b872c7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4352b872c7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4352b872c7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4352b872c7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4352b872c7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4352b872c7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4352b872c7_0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4352b872c7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4352b872c7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4352b872c7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de"/>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4" y="255606"/>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Umfrage, was lässt uns Zwiefeln</a:t>
            </a:r>
            <a:endParaRPr/>
          </a:p>
          <a:p>
            <a:pPr indent="0" lvl="0" marL="0" rtl="0" algn="ctr">
              <a:spcBef>
                <a:spcPts val="0"/>
              </a:spcBef>
              <a:spcAft>
                <a:spcPts val="0"/>
              </a:spcAft>
              <a:buNone/>
            </a:pPr>
            <a:r>
              <a:rPr lang="de"/>
              <a:t>Leid fremdes </a:t>
            </a:r>
            <a:endParaRPr/>
          </a:p>
          <a:p>
            <a:pPr indent="0" lvl="0" marL="0" rtl="0" algn="ctr">
              <a:spcBef>
                <a:spcPts val="0"/>
              </a:spcBef>
              <a:spcAft>
                <a:spcPts val="0"/>
              </a:spcAft>
              <a:buNone/>
            </a:pPr>
            <a:r>
              <a:rPr lang="de"/>
              <a:t>Leid eigenes (in vielen Fällen nicht)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2"/>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sz="3600"/>
              <a:t>Wovor soll Gott bewahren:</a:t>
            </a:r>
            <a:endParaRPr sz="3600"/>
          </a:p>
          <a:p>
            <a:pPr indent="0" lvl="0" marL="0" rtl="0" algn="ctr">
              <a:spcBef>
                <a:spcPts val="0"/>
              </a:spcBef>
              <a:spcAft>
                <a:spcPts val="0"/>
              </a:spcAft>
              <a:buNone/>
            </a:pPr>
            <a:r>
              <a:rPr lang="de" sz="3600"/>
              <a:t>Unser Leben ist in Gefahr</a:t>
            </a:r>
            <a:endParaRPr sz="3600"/>
          </a:p>
          <a:p>
            <a:pPr indent="0" lvl="0" marL="0" rtl="0" algn="ctr">
              <a:spcBef>
                <a:spcPts val="0"/>
              </a:spcBef>
              <a:spcAft>
                <a:spcPts val="0"/>
              </a:spcAft>
              <a:buNone/>
            </a:pPr>
            <a:r>
              <a:rPr lang="de" sz="3600"/>
              <a:t>Vor der Depression</a:t>
            </a:r>
            <a:endParaRPr sz="3600"/>
          </a:p>
          <a:p>
            <a:pPr indent="0" lvl="0" marL="0" rtl="0" algn="ctr">
              <a:spcBef>
                <a:spcPts val="0"/>
              </a:spcBef>
              <a:spcAft>
                <a:spcPts val="0"/>
              </a:spcAft>
              <a:buNone/>
            </a:pPr>
            <a:r>
              <a:rPr lang="de" sz="3600"/>
              <a:t>Vor der Anfechtung</a:t>
            </a:r>
            <a:endParaRPr sz="3600"/>
          </a:p>
          <a:p>
            <a:pPr indent="0" lvl="0" marL="0" rtl="0" algn="ctr">
              <a:spcBef>
                <a:spcPts val="0"/>
              </a:spcBef>
              <a:spcAft>
                <a:spcPts val="0"/>
              </a:spcAft>
              <a:buNone/>
            </a:pPr>
            <a:r>
              <a:rPr lang="de" sz="3600"/>
              <a:t>Vor der Sinnlosigkeit</a:t>
            </a:r>
            <a:endParaRPr sz="3600"/>
          </a:p>
          <a:p>
            <a:pPr indent="0" lvl="0" marL="0" rtl="0" algn="ctr">
              <a:spcBef>
                <a:spcPts val="0"/>
              </a:spcBef>
              <a:spcAft>
                <a:spcPts val="0"/>
              </a:spcAft>
              <a:buNone/>
            </a:pPr>
            <a:r>
              <a:t/>
            </a:r>
            <a:endParaRPr sz="36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3"/>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2</a:t>
            </a:r>
            <a:endParaRPr/>
          </a:p>
          <a:p>
            <a:pPr indent="0" lvl="0" marL="0" rtl="0" algn="ctr">
              <a:spcBef>
                <a:spcPts val="0"/>
              </a:spcBef>
              <a:spcAft>
                <a:spcPts val="0"/>
              </a:spcAft>
              <a:buNone/>
            </a:pPr>
            <a:r>
              <a:rPr lang="de"/>
              <a:t>Du bist mein Glück</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4"/>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Ich habe zum Herrn gesagt, mein Glück finde ich allein bei dir.</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5"/>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5 Herr, du allein bist mein Besitz, mein Becher, angefüllt mit Segen. Du bewahrst mein Erbe.</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6"/>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Allein Gott ist mein Glück</a:t>
            </a:r>
            <a:endParaRPr/>
          </a:p>
          <a:p>
            <a:pPr indent="0" lvl="0" marL="0" rtl="0" algn="ctr">
              <a:spcBef>
                <a:spcPts val="0"/>
              </a:spcBef>
              <a:spcAft>
                <a:spcPts val="0"/>
              </a:spcAft>
              <a:buNone/>
            </a:pPr>
            <a:r>
              <a:rPr lang="de"/>
              <a:t>Ich frage dich, wovon versprichst du dir Glück</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7"/>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Was glaubst du füllt deinen Mangel</a:t>
            </a:r>
            <a:endParaRPr/>
          </a:p>
          <a:p>
            <a:pPr indent="0" lvl="0" marL="0" rtl="0" algn="ctr">
              <a:spcBef>
                <a:spcPts val="0"/>
              </a:spcBef>
              <a:spcAft>
                <a:spcPts val="0"/>
              </a:spcAft>
              <a:buNone/>
            </a:pPr>
            <a:r>
              <a:rPr lang="de"/>
              <a:t>Was ist der Mangel in deinem Leben?</a:t>
            </a:r>
            <a:endParaRPr/>
          </a:p>
          <a:p>
            <a:pPr indent="0" lvl="0" marL="0" rtl="0" algn="ctr">
              <a:spcBef>
                <a:spcPts val="0"/>
              </a:spcBef>
              <a:spcAft>
                <a:spcPts val="0"/>
              </a:spcAft>
              <a:buNone/>
            </a:pPr>
            <a:r>
              <a:rPr lang="de"/>
              <a:t>Gott schenkt uns sehr viel</a:t>
            </a:r>
            <a:endParaRPr/>
          </a:p>
          <a:p>
            <a:pPr indent="0" lvl="0" marL="0" rtl="0" algn="ctr">
              <a:spcBef>
                <a:spcPts val="0"/>
              </a:spcBef>
              <a:spcAft>
                <a:spcPts val="0"/>
              </a:spcAft>
              <a:buNone/>
            </a:pPr>
            <a:r>
              <a:rPr lang="de"/>
              <a:t>Aber da bleibt was was fehlt</a:t>
            </a:r>
            <a:endParaRPr/>
          </a:p>
          <a:p>
            <a:pPr indent="0" lvl="0" marL="0" rtl="0" algn="ctr">
              <a:spcBef>
                <a:spcPts val="0"/>
              </a:spcBef>
              <a:spcAft>
                <a:spcPts val="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8"/>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Es fehlt dir eine Frau/Mann</a:t>
            </a:r>
            <a:endParaRPr/>
          </a:p>
          <a:p>
            <a:pPr indent="0" lvl="0" marL="0" rtl="0" algn="ctr">
              <a:spcBef>
                <a:spcPts val="0"/>
              </a:spcBef>
              <a:spcAft>
                <a:spcPts val="0"/>
              </a:spcAft>
              <a:buNone/>
            </a:pPr>
            <a:r>
              <a:rPr lang="de"/>
              <a:t>Es fehlt die Heimat/Familie </a:t>
            </a:r>
            <a:endParaRPr/>
          </a:p>
          <a:p>
            <a:pPr indent="0" lvl="0" marL="0" rtl="0" algn="ctr">
              <a:spcBef>
                <a:spcPts val="0"/>
              </a:spcBef>
              <a:spcAft>
                <a:spcPts val="0"/>
              </a:spcAft>
              <a:buNone/>
            </a:pPr>
            <a:r>
              <a:rPr lang="de"/>
              <a:t>Da ist was in deinem Herz, das fehlt</a:t>
            </a:r>
            <a:endParaRPr/>
          </a:p>
          <a:p>
            <a:pPr indent="0" lvl="0" marL="0" rtl="0" algn="ctr">
              <a:spcBef>
                <a:spcPts val="0"/>
              </a:spcBef>
              <a:spcAft>
                <a:spcPts val="0"/>
              </a:spcAft>
              <a:buNone/>
            </a:pPr>
            <a:r>
              <a:rPr lang="de"/>
              <a:t>Ein Mangel der immer wieder nach die greift</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9"/>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Kann Gott diesen Mangel ersetzen?</a:t>
            </a:r>
            <a:endParaRPr/>
          </a:p>
          <a:p>
            <a:pPr indent="0" lvl="0" marL="0" rtl="0" algn="ctr">
              <a:spcBef>
                <a:spcPts val="0"/>
              </a:spcBef>
              <a:spcAft>
                <a:spcPts val="0"/>
              </a:spcAft>
              <a:buNone/>
            </a:pPr>
            <a:r>
              <a:rPr lang="de"/>
              <a:t>Gott allein ist mein Glück</a:t>
            </a:r>
            <a:endParaRPr/>
          </a:p>
          <a:p>
            <a:pPr indent="0" lvl="0" marL="0" rtl="0" algn="ctr">
              <a:spcBef>
                <a:spcPts val="0"/>
              </a:spcBef>
              <a:spcAft>
                <a:spcPts val="0"/>
              </a:spcAft>
              <a:buNone/>
            </a:pPr>
            <a:r>
              <a:rPr lang="de"/>
              <a:t>Glaubst du das geht?</a:t>
            </a:r>
            <a:endParaRPr/>
          </a:p>
          <a:p>
            <a:pPr indent="0" lvl="0" marL="0" rtl="0" algn="ctr">
              <a:spcBef>
                <a:spcPts val="0"/>
              </a:spcBef>
              <a:spcAft>
                <a:spcPts val="0"/>
              </a:spcAft>
              <a:buNone/>
            </a:pPr>
            <a:r>
              <a:rPr lang="de"/>
              <a:t>Ich kann dir diese Frage nicht beantworten.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30"/>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Corrie ten Boom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31"/>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 </a:t>
            </a:r>
            <a:endParaRPr/>
          </a:p>
          <a:p>
            <a:pPr indent="0" lvl="0" marL="0" rtl="0" algn="ctr">
              <a:spcBef>
                <a:spcPts val="0"/>
              </a:spcBef>
              <a:spcAft>
                <a:spcPts val="0"/>
              </a:spcAft>
              <a:buNone/>
            </a:pPr>
            <a:r>
              <a:rPr lang="de"/>
              <a:t>Chester Benington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4"/>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Unsere Emotionen:</a:t>
            </a:r>
            <a:endParaRPr/>
          </a:p>
          <a:p>
            <a:pPr indent="0" lvl="0" marL="0" rtl="0" algn="ctr">
              <a:spcBef>
                <a:spcPts val="0"/>
              </a:spcBef>
              <a:spcAft>
                <a:spcPts val="0"/>
              </a:spcAft>
              <a:buNone/>
            </a:pPr>
            <a:r>
              <a:rPr lang="de"/>
              <a:t>Dass sich die Früchte des christlichen Lebens nicht in meinem Leben zeigen:</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32"/>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3 Keine andere Götter </a:t>
            </a:r>
            <a:endParaRPr/>
          </a:p>
          <a:p>
            <a:pPr indent="0" lvl="0" marL="0" rtl="0" algn="ctr">
              <a:spcBef>
                <a:spcPts val="0"/>
              </a:spcBef>
              <a:spcAft>
                <a:spcPts val="0"/>
              </a:spcAft>
              <a:buNone/>
            </a:pPr>
            <a:r>
              <a:rPr lang="de"/>
              <a:t>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33"/>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Die andere Götter verehren werden viel Leid haben.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34"/>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Chester benington Was waren seine Götter</a:t>
            </a:r>
            <a:endParaRPr/>
          </a:p>
          <a:p>
            <a:pPr indent="0" lvl="0" marL="0" rtl="0" algn="ctr">
              <a:spcBef>
                <a:spcPts val="0"/>
              </a:spcBef>
              <a:spcAft>
                <a:spcPts val="0"/>
              </a:spcAft>
              <a:buNone/>
            </a:pPr>
            <a:r>
              <a:rPr lang="de"/>
              <a:t>Was hat er gefunden?</a:t>
            </a:r>
            <a:endParaRPr/>
          </a:p>
          <a:p>
            <a:pPr indent="0" lvl="0" marL="0" rtl="0" algn="ctr">
              <a:spcBef>
                <a:spcPts val="0"/>
              </a:spcBef>
              <a:spcAft>
                <a:spcPts val="0"/>
              </a:spcAft>
              <a:buNone/>
            </a:pPr>
            <a:r>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35"/>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sz="3600"/>
              <a:t>Andere Götter, das sind so viele Dinge.</a:t>
            </a:r>
            <a:endParaRPr sz="3600"/>
          </a:p>
          <a:p>
            <a:pPr indent="0" lvl="0" marL="0" rtl="0" algn="ctr">
              <a:spcBef>
                <a:spcPts val="0"/>
              </a:spcBef>
              <a:spcAft>
                <a:spcPts val="0"/>
              </a:spcAft>
              <a:buNone/>
            </a:pPr>
            <a:r>
              <a:rPr lang="de" sz="3600"/>
              <a:t>Da will ich nicht mitmachen, denn ich weiß, dass sie sehr viel Leid hervorrufen, bei denen die ihnen opfern.</a:t>
            </a:r>
            <a:endParaRPr sz="3600"/>
          </a:p>
          <a:p>
            <a:pPr indent="0" lvl="0" marL="0" rtl="0" algn="ctr">
              <a:spcBef>
                <a:spcPts val="0"/>
              </a:spcBef>
              <a:spcAft>
                <a:spcPts val="0"/>
              </a:spcAft>
              <a:buNone/>
            </a:pPr>
            <a:r>
              <a:rPr lang="de" sz="3600"/>
              <a:t>Das ist wichtig, dass wir uns von solchen Dingen trennen.</a:t>
            </a:r>
            <a:endParaRPr sz="3600"/>
          </a:p>
          <a:p>
            <a:pPr indent="0" lvl="0" marL="0" rtl="0" algn="ctr">
              <a:spcBef>
                <a:spcPts val="0"/>
              </a:spcBef>
              <a:spcAft>
                <a:spcPts val="0"/>
              </a:spcAft>
              <a:buNone/>
            </a:pPr>
            <a:r>
              <a:t/>
            </a:r>
            <a:endParaRPr sz="3600"/>
          </a:p>
          <a:p>
            <a:pPr indent="0" lvl="0" marL="0" rtl="0" algn="ctr">
              <a:spcBef>
                <a:spcPts val="0"/>
              </a:spcBef>
              <a:spcAft>
                <a:spcPts val="0"/>
              </a:spcAft>
              <a:buNone/>
            </a:pPr>
            <a:r>
              <a:rPr lang="de" sz="3600"/>
              <a:t> </a:t>
            </a:r>
            <a:endParaRPr sz="3600"/>
          </a:p>
          <a:p>
            <a:pPr indent="0" lvl="0" marL="0" rtl="0" algn="ctr">
              <a:spcBef>
                <a:spcPts val="0"/>
              </a:spcBef>
              <a:spcAft>
                <a:spcPts val="0"/>
              </a:spcAft>
              <a:buNone/>
            </a:pPr>
            <a:r>
              <a:t/>
            </a:r>
            <a:endParaRPr sz="3600"/>
          </a:p>
          <a:p>
            <a:pPr indent="0" lvl="0" marL="0" rtl="0" algn="ctr">
              <a:spcBef>
                <a:spcPts val="0"/>
              </a:spcBef>
              <a:spcAft>
                <a:spcPts val="0"/>
              </a:spcAft>
              <a:buNone/>
            </a:pPr>
            <a:r>
              <a:rPr lang="de" sz="3600"/>
              <a:t>Josua, den wir letzte Woche hatten, der fragte das Volk als es fremde Götter anbeten wollte:</a:t>
            </a:r>
            <a:endParaRPr sz="3600"/>
          </a:p>
          <a:p>
            <a:pPr indent="0" lvl="0" marL="0" rtl="0" algn="ctr">
              <a:spcBef>
                <a:spcPts val="0"/>
              </a:spcBef>
              <a:spcAft>
                <a:spcPts val="0"/>
              </a:spcAft>
              <a:buNone/>
            </a:pPr>
            <a:r>
              <a:t/>
            </a:r>
            <a:endParaRPr sz="3600"/>
          </a:p>
          <a:p>
            <a:pPr indent="0" lvl="0" marL="0" rtl="0" algn="ctr">
              <a:spcBef>
                <a:spcPts val="0"/>
              </a:spcBef>
              <a:spcAft>
                <a:spcPts val="0"/>
              </a:spcAft>
              <a:buNone/>
            </a:pPr>
            <a:r>
              <a:rPr lang="de" sz="3600"/>
              <a:t> </a:t>
            </a:r>
            <a:endParaRPr sz="3600"/>
          </a:p>
          <a:p>
            <a:pPr indent="0" lvl="0" marL="0" rtl="0" algn="ctr">
              <a:spcBef>
                <a:spcPts val="0"/>
              </a:spcBef>
              <a:spcAft>
                <a:spcPts val="0"/>
              </a:spcAft>
              <a:buNone/>
            </a:pPr>
            <a:r>
              <a:t/>
            </a:r>
            <a:endParaRPr sz="3600"/>
          </a:p>
          <a:p>
            <a:pPr indent="0" lvl="0" marL="0" rtl="0" algn="ctr">
              <a:spcBef>
                <a:spcPts val="0"/>
              </a:spcBef>
              <a:spcAft>
                <a:spcPts val="0"/>
              </a:spcAft>
              <a:buNone/>
            </a:pPr>
            <a:r>
              <a:rPr lang="de" sz="3600"/>
              <a:t>Wem wollt ihr dienen. Ich aber und mein Haus, wir wollen dem Herrn dienen.</a:t>
            </a:r>
            <a:endParaRPr sz="360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36"/>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4 Zeit</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37"/>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Wenn Gott unser Glück ist, dann verbringen wir Zeit mit ihm. Das braucht Zeit. Wie Mario 9 Tage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38"/>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Welchen Platz am Tag hat das gespräch mit Gott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39"/>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Was aber wenn wir andere Götter haben?</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40"/>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Mein Glück finde ich allein bei dir </a:t>
            </a:r>
            <a:endParaRPr/>
          </a:p>
          <a:p>
            <a:pPr indent="0" lvl="0" marL="0" rtl="0" algn="ctr">
              <a:spcBef>
                <a:spcPts val="0"/>
              </a:spcBef>
              <a:spcAft>
                <a:spcPts val="0"/>
              </a:spcAft>
              <a:buNone/>
            </a:pPr>
            <a:r>
              <a:rPr lang="de"/>
              <a:t>Das ist Audruck einer großen Liebe </a:t>
            </a:r>
            <a:endParaRPr/>
          </a:p>
          <a:p>
            <a:pPr indent="0" lvl="0" marL="0" rtl="0" algn="ctr">
              <a:spcBef>
                <a:spcPts val="0"/>
              </a:spcBef>
              <a:spcAft>
                <a:spcPts val="0"/>
              </a:spcAft>
              <a:buNone/>
            </a:pPr>
            <a:r>
              <a:rPr lang="de"/>
              <a:t>Jesus fragte Petrus 3 mal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41"/>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sz="3600"/>
              <a:t>5 Mein Besitz und mein Erbe ist der Herr selbst. Ja, du teilst mir zu, was ich brauche!</a:t>
            </a:r>
            <a:endParaRPr sz="3600"/>
          </a:p>
          <a:p>
            <a:pPr indent="0" lvl="0" marL="0" rtl="0" algn="ctr">
              <a:spcBef>
                <a:spcPts val="0"/>
              </a:spcBef>
              <a:spcAft>
                <a:spcPts val="0"/>
              </a:spcAft>
              <a:buNone/>
            </a:pPr>
            <a:r>
              <a:t/>
            </a:r>
            <a:endParaRPr sz="3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15"/>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Oft fühlen wir uns so</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42"/>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sz="3600"/>
              <a:t>5</a:t>
            </a:r>
            <a:endParaRPr sz="3600"/>
          </a:p>
          <a:p>
            <a:pPr indent="0" lvl="0" marL="0" rtl="0" algn="ctr">
              <a:spcBef>
                <a:spcPts val="0"/>
              </a:spcBef>
              <a:spcAft>
                <a:spcPts val="0"/>
              </a:spcAft>
              <a:buNone/>
            </a:pPr>
            <a:r>
              <a:rPr lang="de" sz="3600"/>
              <a:t>Die Liebe zu seiner Gemeinde </a:t>
            </a:r>
            <a:endParaRPr sz="360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43"/>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sz="3600"/>
              <a:t>Die Liebe zu seiner Gemeinde, zu all den Menschen, die hier im Raum sind, daran habe ich Freude.</a:t>
            </a:r>
            <a:endParaRPr sz="3600"/>
          </a:p>
          <a:p>
            <a:pPr indent="0" lvl="0" marL="0" rtl="0" algn="ctr">
              <a:spcBef>
                <a:spcPts val="0"/>
              </a:spcBef>
              <a:spcAft>
                <a:spcPts val="0"/>
              </a:spcAft>
              <a:buNone/>
            </a:pPr>
            <a:r>
              <a:rPr lang="de" sz="3600"/>
              <a:t>Wörtlich heißt es An den Heiligen. Sind denn die anderen Heilig. Wenn sie das wären, dann würde es uns nicht schwerfallen, sie zu lieben. Aber wir sehen sehr ihre Schwächen.</a:t>
            </a:r>
            <a:endParaRPr sz="360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44"/>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sz="3600"/>
              <a:t>Aber Heilige sind nicht die Perfekten, sondern die die ihr Leben Jesus gegeben haben.</a:t>
            </a:r>
            <a:endParaRPr sz="3600"/>
          </a:p>
          <a:p>
            <a:pPr indent="0" lvl="0" marL="0" rtl="0" algn="ctr">
              <a:spcBef>
                <a:spcPts val="0"/>
              </a:spcBef>
              <a:spcAft>
                <a:spcPts val="0"/>
              </a:spcAft>
              <a:buNone/>
            </a:pPr>
            <a:r>
              <a:rPr lang="de" sz="3600"/>
              <a:t>Wir wollen uns selbst heiligen. Paulus betet, der Gott des Friedens heilige euch durch und durch. Heiligung und Friede, das ist ein Paar das zusammengehört.</a:t>
            </a:r>
            <a:endParaRPr sz="360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45"/>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sz="3600"/>
              <a:t>5</a:t>
            </a:r>
            <a:endParaRPr sz="3600"/>
          </a:p>
          <a:p>
            <a:pPr indent="0" lvl="0" marL="0" rtl="0" algn="ctr">
              <a:spcBef>
                <a:spcPts val="0"/>
              </a:spcBef>
              <a:spcAft>
                <a:spcPts val="0"/>
              </a:spcAft>
              <a:buNone/>
            </a:pPr>
            <a:r>
              <a:rPr lang="de" sz="3600"/>
              <a:t>Gott verspricht uns Freude </a:t>
            </a:r>
            <a:endParaRPr sz="3600"/>
          </a:p>
          <a:p>
            <a:pPr indent="0" lvl="0" marL="0" rtl="0" algn="ctr">
              <a:spcBef>
                <a:spcPts val="0"/>
              </a:spcBef>
              <a:spcAft>
                <a:spcPts val="0"/>
              </a:spcAft>
              <a:buNone/>
            </a:pPr>
            <a:r>
              <a:t/>
            </a:r>
            <a:endParaRPr sz="360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46"/>
          <p:cNvSpPr txBox="1"/>
          <p:nvPr>
            <p:ph type="ctrTitle"/>
          </p:nvPr>
        </p:nvSpPr>
        <p:spPr>
          <a:xfrm>
            <a:off x="1046475" y="373375"/>
            <a:ext cx="8520600" cy="5009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sz="3600"/>
              <a:t>Das Land, das du mir geschenkt hast, ist ein schönes Land und ein wunderbarer Besitz! 9 Darum ist mein Herz erfüllt mit Freude, und mein Mund lobt ihn mit lauter Stimme. Auch mein Körper ruht sicher. 11 Du wirst mir den Weg zum Leben zeigen und mir die Freude deiner Gegenwart schenken. Aus deiner Hand kommt mir ewiges Glück</a:t>
            </a:r>
            <a:endParaRPr sz="3600"/>
          </a:p>
          <a:p>
            <a:pPr indent="0" lvl="0" marL="0" rtl="0" algn="ctr">
              <a:spcBef>
                <a:spcPts val="0"/>
              </a:spcBef>
              <a:spcAft>
                <a:spcPts val="0"/>
              </a:spcAft>
              <a:buNone/>
            </a:pPr>
            <a:r>
              <a:t/>
            </a:r>
            <a:endParaRPr sz="360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47"/>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sz="3600"/>
              <a:t>5 Wer mit Gott geht, dem verspricht er Freude </a:t>
            </a:r>
            <a:endParaRPr sz="3600"/>
          </a:p>
          <a:p>
            <a:pPr indent="0" lvl="0" marL="0" rtl="0" algn="ctr">
              <a:spcBef>
                <a:spcPts val="0"/>
              </a:spcBef>
              <a:spcAft>
                <a:spcPts val="0"/>
              </a:spcAft>
              <a:buNone/>
            </a:pPr>
            <a:r>
              <a:rPr lang="de" sz="3600"/>
              <a:t>David hat ganz viele Bilder, was Gott für ihn ist:</a:t>
            </a:r>
            <a:endParaRPr sz="3600"/>
          </a:p>
          <a:p>
            <a:pPr indent="0" lvl="0" marL="0" rtl="0" algn="ctr">
              <a:spcBef>
                <a:spcPts val="0"/>
              </a:spcBef>
              <a:spcAft>
                <a:spcPts val="0"/>
              </a:spcAft>
              <a:buNone/>
            </a:pPr>
            <a:r>
              <a:rPr lang="de" sz="3600"/>
              <a:t>                </a:t>
            </a:r>
            <a:endParaRPr sz="3600"/>
          </a:p>
          <a:p>
            <a:pPr indent="0" lvl="0" marL="0" rtl="0" algn="ctr">
              <a:spcBef>
                <a:spcPts val="0"/>
              </a:spcBef>
              <a:spcAft>
                <a:spcPts val="0"/>
              </a:spcAft>
              <a:buNone/>
            </a:pPr>
            <a:r>
              <a:rPr lang="de" sz="3600"/>
              <a:t> </a:t>
            </a:r>
            <a:endParaRPr sz="3600"/>
          </a:p>
          <a:p>
            <a:pPr indent="0" lvl="0" marL="0" rtl="0" algn="ctr">
              <a:spcBef>
                <a:spcPts val="0"/>
              </a:spcBef>
              <a:spcAft>
                <a:spcPts val="0"/>
              </a:spcAft>
              <a:buNone/>
            </a:pPr>
            <a:r>
              <a:t/>
            </a:r>
            <a:endParaRPr sz="3600"/>
          </a:p>
          <a:p>
            <a:pPr indent="0" lvl="0" marL="0" rtl="0" algn="ctr">
              <a:spcBef>
                <a:spcPts val="0"/>
              </a:spcBef>
              <a:spcAft>
                <a:spcPts val="0"/>
              </a:spcAft>
              <a:buNone/>
            </a:pPr>
            <a:r>
              <a:rPr lang="de" sz="3600"/>
              <a:t>              </a:t>
            </a:r>
            <a:endParaRPr sz="3600"/>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48"/>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sz="3600"/>
              <a:t>Der Herr ist mein Hirte</a:t>
            </a:r>
            <a:endParaRPr sz="3600"/>
          </a:p>
          <a:p>
            <a:pPr indent="0" lvl="0" marL="0" rtl="0" algn="ctr">
              <a:spcBef>
                <a:spcPts val="0"/>
              </a:spcBef>
              <a:spcAft>
                <a:spcPts val="0"/>
              </a:spcAft>
              <a:buNone/>
            </a:pPr>
            <a:r>
              <a:rPr lang="de" sz="3600"/>
              <a:t>               Der Herr ist mein Licht und mein Heil</a:t>
            </a:r>
            <a:endParaRPr sz="3600"/>
          </a:p>
          <a:p>
            <a:pPr indent="0" lvl="0" marL="0" rtl="0" algn="ctr">
              <a:spcBef>
                <a:spcPts val="0"/>
              </a:spcBef>
              <a:spcAft>
                <a:spcPts val="0"/>
              </a:spcAft>
              <a:buNone/>
            </a:pPr>
            <a:r>
              <a:rPr lang="de" sz="3600"/>
              <a:t>               Der Herr ist meines Lebens Kraft</a:t>
            </a:r>
            <a:endParaRPr sz="3600"/>
          </a:p>
          <a:p>
            <a:pPr indent="0" lvl="0" marL="0" rtl="0" algn="ctr">
              <a:spcBef>
                <a:spcPts val="0"/>
              </a:spcBef>
              <a:spcAft>
                <a:spcPts val="0"/>
              </a:spcAft>
              <a:buNone/>
            </a:pPr>
            <a:r>
              <a:t/>
            </a:r>
            <a:endParaRPr sz="3600"/>
          </a:p>
          <a:p>
            <a:pPr indent="0" lvl="0" marL="0" rtl="0" algn="ctr">
              <a:spcBef>
                <a:spcPts val="0"/>
              </a:spcBef>
              <a:spcAft>
                <a:spcPts val="0"/>
              </a:spcAft>
              <a:buNone/>
            </a:pPr>
            <a:r>
              <a:rPr lang="de" sz="3600"/>
              <a:t>               Der Herr ist meine Burg, mein Fels</a:t>
            </a:r>
            <a:endParaRPr sz="3600"/>
          </a:p>
          <a:p>
            <a:pPr indent="0" lvl="0" marL="0" rtl="0" algn="ctr">
              <a:spcBef>
                <a:spcPts val="0"/>
              </a:spcBef>
              <a:spcAft>
                <a:spcPts val="0"/>
              </a:spcAft>
              <a:buNone/>
            </a:pPr>
            <a:r>
              <a:t/>
            </a:r>
            <a:endParaRPr sz="3600"/>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49"/>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sz="3600"/>
              <a:t>Messianischer Psalm </a:t>
            </a:r>
            <a:endParaRPr sz="3600"/>
          </a:p>
          <a:p>
            <a:pPr indent="0" lvl="0" marL="0" rtl="0" algn="ctr">
              <a:spcBef>
                <a:spcPts val="0"/>
              </a:spcBef>
              <a:spcAft>
                <a:spcPts val="0"/>
              </a:spcAft>
              <a:buNone/>
            </a:pPr>
            <a:r>
              <a:rPr lang="de" sz="3600"/>
              <a:t>Ein Psalm Jesu</a:t>
            </a:r>
            <a:endParaRPr sz="3600"/>
          </a:p>
          <a:p>
            <a:pPr indent="0" lvl="0" marL="0" rtl="0" algn="ctr">
              <a:spcBef>
                <a:spcPts val="0"/>
              </a:spcBef>
              <a:spcAft>
                <a:spcPts val="0"/>
              </a:spcAft>
              <a:buNone/>
            </a:pPr>
            <a:r>
              <a:rPr lang="de" sz="3600"/>
              <a:t>Jesus hat dieses Du Gott bist mein einziges Glück auch unter Tränen ausgesprochen. Sein Leben geopfert.  </a:t>
            </a:r>
            <a:endParaRPr sz="3600"/>
          </a:p>
          <a:p>
            <a:pPr indent="0" lvl="0" marL="0" rtl="0" algn="ctr">
              <a:spcBef>
                <a:spcPts val="0"/>
              </a:spcBef>
              <a:spcAft>
                <a:spcPts val="0"/>
              </a:spcAft>
              <a:buNone/>
            </a:pPr>
            <a:r>
              <a:t/>
            </a:r>
            <a:endParaRPr sz="3600"/>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50"/>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sz="3600"/>
              <a:t>Unsere Sehnsucht opfern für Gott beim nächsten Lied </a:t>
            </a:r>
            <a:endParaRPr sz="36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6"/>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Psalm 16 ist eine Anleitung zum Glücklich sein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7"/>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1</a:t>
            </a:r>
            <a:endParaRPr/>
          </a:p>
          <a:p>
            <a:pPr indent="0" lvl="0" marL="0" rtl="0" algn="ctr">
              <a:spcBef>
                <a:spcPts val="0"/>
              </a:spcBef>
              <a:spcAft>
                <a:spcPts val="0"/>
              </a:spcAft>
              <a:buNone/>
            </a:pPr>
            <a:r>
              <a:rPr lang="de"/>
              <a:t>Du bist meine Zuflucht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8"/>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Beschütze mich, Gott, denn ich flüchte mich zu dir!</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9"/>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Ich flüchte mich zu dir</a:t>
            </a:r>
            <a:endParaRPr/>
          </a:p>
          <a:p>
            <a:pPr indent="0" lvl="0" marL="0" rtl="0" algn="ctr">
              <a:spcBef>
                <a:spcPts val="0"/>
              </a:spcBef>
              <a:spcAft>
                <a:spcPts val="0"/>
              </a:spcAft>
              <a:buNone/>
            </a:pPr>
            <a:r>
              <a:rPr lang="de"/>
              <a:t>du bist meine Zuflucht</a:t>
            </a:r>
            <a:endParaRPr/>
          </a:p>
          <a:p>
            <a:pPr indent="0" lvl="0" marL="0" rtl="0" algn="ctr">
              <a:spcBef>
                <a:spcPts val="0"/>
              </a:spcBef>
              <a:spcAft>
                <a:spcPts val="0"/>
              </a:spcAft>
              <a:buNone/>
            </a:pPr>
            <a:r>
              <a:rPr lang="de"/>
              <a:t>Abgeschiedenheit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20"/>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sz="3600"/>
              <a:t>Möchtest du sein Flüstern hören? Verschließe dein Ohr für andere Töne. Möchtest du, daß er zu dir rede? So schweige. Soll er sich für dich regen? Sei still.“</a:t>
            </a:r>
            <a:endParaRPr sz="36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21"/>
          <p:cNvSpPr txBox="1"/>
          <p:nvPr>
            <p:ph type="ctrTitle"/>
          </p:nvPr>
        </p:nvSpPr>
        <p:spPr>
          <a:xfrm>
            <a:off x="311700" y="287000"/>
            <a:ext cx="8520600" cy="46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de"/>
              <a:t>Und in dieser Zeit die Bitte an Gott:</a:t>
            </a:r>
            <a:endParaRPr/>
          </a:p>
          <a:p>
            <a:pPr indent="0" lvl="0" marL="0" rtl="0" algn="ctr">
              <a:spcBef>
                <a:spcPts val="0"/>
              </a:spcBef>
              <a:spcAft>
                <a:spcPts val="0"/>
              </a:spcAft>
              <a:buNone/>
            </a:pPr>
            <a:r>
              <a:rPr lang="de"/>
              <a:t>Bewahre mich: Das sagt auch, ich brauche dich, ich kann es nicht allein.</a:t>
            </a:r>
            <a:endParaRPr/>
          </a:p>
          <a:p>
            <a:pPr indent="0" lvl="0" marL="0" rtl="0" algn="ctr">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